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20210"/>
          </a:xfrm>
        </p:spPr>
        <p:txBody>
          <a:bodyPr>
            <a:noAutofit/>
          </a:bodyPr>
          <a:lstStyle/>
          <a:p>
            <a:pPr lvl="0" latinLnBrk="1">
              <a:lnSpc>
                <a:spcPct val="10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</a:t>
            </a:r>
            <a:r>
              <a:rPr lang="en-US" altLang="ko-KR" sz="2000" b="1" dirty="0" smtClean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17-01275) Effect </a:t>
            </a:r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of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Regional Characteristics on Crash Injury Severity of Local Buses Using a Hierarchical Ordered Model</a:t>
            </a:r>
            <a:endParaRPr lang="en-US" sz="4800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69359" y="1388852"/>
            <a:ext cx="8579749" cy="478227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General </a:t>
            </a: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Information</a:t>
            </a:r>
            <a:endParaRPr lang="en-US" altLang="ko-KR" sz="16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Session : Timely Topics in Transit Safety and Security (663), 10/Jan/2017, 1:30-3:15(PM)</a:t>
            </a: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Authors : </a:t>
            </a:r>
            <a:r>
              <a:rPr lang="en-US" altLang="ko-KR" sz="14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Sangwon</a:t>
            </a: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Yoon(Ph.D. candidate), </a:t>
            </a:r>
            <a:r>
              <a:rPr lang="en-US" altLang="ko-KR" sz="14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Seung</a:t>
            </a: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-Young Kho(Professor), Dong-</a:t>
            </a:r>
            <a:r>
              <a:rPr lang="en-US" altLang="ko-KR" sz="14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Kyu</a:t>
            </a: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Kim(Professor)*</a:t>
            </a: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Affiliation : Dept. of Civil &amp; Environmental Engineering, Seoul National University</a:t>
            </a:r>
            <a:endParaRPr lang="en-US" altLang="ko-KR" sz="1400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Research Summary</a:t>
            </a: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: To </a:t>
            </a:r>
            <a:r>
              <a:rPr lang="en-US" altLang="ko-K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 </a:t>
            </a:r>
            <a:r>
              <a:rPr lang="en-US" altLang="ko-KR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effects </a:t>
            </a:r>
            <a:r>
              <a:rPr lang="en-US" altLang="ko-K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influencing injury severity of local bus-involved </a:t>
            </a:r>
            <a:r>
              <a:rPr lang="en-US" altLang="ko-KR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crashes </a:t>
            </a: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altLang="ko-KR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</a:t>
            </a: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ierarchical </a:t>
            </a:r>
            <a:r>
              <a:rPr lang="en-US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ordered </a:t>
            </a: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model (Random intercept model)</a:t>
            </a: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Lower level (level 1) : Individual crash characteristics variables (8 variables)</a:t>
            </a: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Upper level (level 2) : Regional characteristics variables (5 </a:t>
            </a:r>
            <a:r>
              <a:rPr lang="en-US" altLang="ko-KR" sz="1400" dirty="0" err="1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variabls</a:t>
            </a: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Data : Commercial vehicle crash data (27,731 crashes between 2010 and 2014) &amp;</a:t>
            </a:r>
          </a:p>
          <a:p>
            <a:pPr marL="266700" lvl="1" indent="0">
              <a:lnSpc>
                <a:spcPct val="150000"/>
              </a:lnSpc>
              <a:buNone/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         Regional macro-level data (230 municipalities in South Korea)</a:t>
            </a:r>
            <a:endParaRPr lang="en-US" altLang="ko-K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69360" y="465826"/>
            <a:ext cx="8398596" cy="57883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Findings</a:t>
            </a:r>
            <a:endParaRPr lang="en-US" altLang="ko-KR" sz="16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49263" lvl="1" indent="-182563">
              <a:lnSpc>
                <a:spcPct val="150000"/>
              </a:lnSpc>
            </a:pPr>
            <a:r>
              <a:rPr lang="de-DE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A </a:t>
            </a:r>
            <a:r>
              <a:rPr lang="de-DE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5.1% (ICC=0.051) regional effect on local bus crash injury </a:t>
            </a:r>
            <a:r>
              <a:rPr lang="de-DE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severity</a:t>
            </a:r>
            <a:endParaRPr lang="en-US" altLang="ko-KR" sz="1400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Some negative regional characteristics influencing on local bus crash injury severity</a:t>
            </a: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Poor road pavement and emergent medical environmet </a:t>
            </a: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Low traffic </a:t>
            </a:r>
            <a:r>
              <a:rPr lang="de-DE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rate of compliance </a:t>
            </a:r>
            <a:endParaRPr lang="de-DE" altLang="ko-KR" sz="14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High portion of the eldery</a:t>
            </a:r>
            <a:endParaRPr lang="en-US" altLang="ko-KR" sz="1400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49263" lvl="1" indent="-182563">
              <a:lnSpc>
                <a:spcPct val="150000"/>
              </a:lnSpc>
            </a:pPr>
            <a:r>
              <a:rPr lang="en-US" altLang="ko-KR" sz="1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Comparison of effects of regional characteristics among Bus Types (</a:t>
            </a:r>
            <a:r>
              <a:rPr lang="en-US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Intercity bus, Express bus and Chartered </a:t>
            </a:r>
            <a:r>
              <a:rPr lang="en-US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bus)</a:t>
            </a:r>
            <a:endParaRPr lang="en-US" altLang="ko-KR" sz="1400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Regional </a:t>
            </a:r>
            <a:r>
              <a:rPr lang="de-DE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characteristics have little influence on inter-regional bus crashes</a:t>
            </a:r>
            <a:endParaRPr lang="en-US" altLang="ko-KR" sz="14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A single-level </a:t>
            </a:r>
            <a:r>
              <a:rPr lang="de-DE" altLang="ko-KR" sz="14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model was recommended for inter-regional bus </a:t>
            </a:r>
            <a:r>
              <a:rPr lang="de-DE" altLang="ko-KR" sz="14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crashes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Remarks</a:t>
            </a:r>
            <a:endParaRPr lang="en-US" altLang="ko-KR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9263" lvl="1" indent="-182563">
              <a:lnSpc>
                <a:spcPct val="150000"/>
              </a:lnSpc>
            </a:pPr>
            <a:r>
              <a:rPr lang="de-DE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Proving regional </a:t>
            </a:r>
            <a:r>
              <a:rPr lang="de-DE" altLang="ko-KR" sz="14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demographic and socioeconomic differences affect local bus crash injury severity</a:t>
            </a: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DE" altLang="ko-KR" sz="1400" b="1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ko-KR" sz="14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630238" lvl="1" indent="-180975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ko-KR" sz="14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240</Words>
  <Application>Microsoft Office PowerPoint</Application>
  <PresentationFormat>화면 슬라이드 쇼(4:3)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HY헤드라인M</vt:lpstr>
      <vt:lpstr>Arial</vt:lpstr>
      <vt:lpstr>Calibri</vt:lpstr>
      <vt:lpstr>Calibri Light</vt:lpstr>
      <vt:lpstr>Times New Roman</vt:lpstr>
      <vt:lpstr>Wingdings</vt:lpstr>
      <vt:lpstr>맑은 고딕</vt:lpstr>
      <vt:lpstr>Office Theme</vt:lpstr>
      <vt:lpstr>Custom Design</vt:lpstr>
      <vt:lpstr>(17-01275) Effect of Regional Characteristics on Crash Injury Severity of Local Buses Using a Hierarchical Ordered Model</vt:lpstr>
      <vt:lpstr>PowerPoint 프레젠테이션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ysw</cp:lastModifiedBy>
  <cp:revision>8</cp:revision>
  <dcterms:created xsi:type="dcterms:W3CDTF">2016-12-19T23:39:08Z</dcterms:created>
  <dcterms:modified xsi:type="dcterms:W3CDTF">2016-12-28T06:33:07Z</dcterms:modified>
</cp:coreProperties>
</file>